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</p:sldMasterIdLst>
  <p:notesMasterIdLst>
    <p:notesMasterId r:id="rId3"/>
  </p:notesMasterIdLst>
  <p:handoutMasterIdLst>
    <p:handoutMasterId r:id="rId4"/>
  </p:handoutMasterIdLst>
  <p:sldIdLst>
    <p:sldId id="513" r:id="rId2"/>
  </p:sldIdLst>
  <p:sldSz cx="9906000" cy="6858000" type="A4"/>
  <p:notesSz cx="7102475" cy="1023461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14C2E53-9093-4A06-85AF-8D460F631BB1}">
          <p14:sldIdLst>
            <p14:sldId id="513"/>
          </p14:sldIdLst>
        </p14:section>
        <p14:section name="Раздел без заголовка" id="{B1CB5C07-13B3-4AE9-BB2A-E1E3CE1666CB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6285"/>
    <a:srgbClr val="06439C"/>
    <a:srgbClr val="396499"/>
    <a:srgbClr val="E6EDF6"/>
    <a:srgbClr val="4172AD"/>
    <a:srgbClr val="4070AA"/>
    <a:srgbClr val="0000FF"/>
    <a:srgbClr val="DEDBC0"/>
    <a:srgbClr val="D7D4B3"/>
    <a:srgbClr val="C801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2006" autoAdjust="0"/>
    <p:restoredTop sz="97323" autoAdjust="0"/>
  </p:normalViewPr>
  <p:slideViewPr>
    <p:cSldViewPr>
      <p:cViewPr>
        <p:scale>
          <a:sx n="111" d="100"/>
          <a:sy n="111" d="100"/>
        </p:scale>
        <p:origin x="-216" y="31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78513" cy="51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11" tIns="47756" rIns="95511" bIns="47756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305" y="0"/>
            <a:ext cx="3078513" cy="51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11" tIns="47756" rIns="95511" bIns="47756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E7FAAF67-3694-4264-99CC-282E83DA0B6D}" type="datetimeFigureOut">
              <a:rPr lang="ru-RU"/>
              <a:pPr>
                <a:defRPr/>
              </a:pPr>
              <a:t>25.06.2021</a:t>
            </a:fld>
            <a:endParaRPr lang="ru-RU" dirty="0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720756"/>
            <a:ext cx="3078513" cy="51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11" tIns="47756" rIns="95511" bIns="47756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305" y="9720756"/>
            <a:ext cx="3078513" cy="51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11" tIns="47756" rIns="95511" bIns="4775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D21DFCF-1164-4214-BCF3-258C38D8B9AE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0626177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78513" cy="51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484" tIns="47743" rIns="95484" bIns="4774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305" y="0"/>
            <a:ext cx="3078513" cy="51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484" tIns="47743" rIns="95484" bIns="4774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5175"/>
            <a:ext cx="5546725" cy="38401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19" y="4862015"/>
            <a:ext cx="5682642" cy="4606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484" tIns="47743" rIns="95484" bIns="477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20756"/>
            <a:ext cx="3078513" cy="51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484" tIns="47743" rIns="95484" bIns="4774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305" y="9720756"/>
            <a:ext cx="3078513" cy="51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484" tIns="47743" rIns="95484" bIns="4774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32D9CC6-B188-48BE-B2E6-60846875341A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1927250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30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416D2-1299-460B-99C7-D137FDACF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2505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416D2-1299-460B-99C7-D137FDACF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10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6577" y="274639"/>
            <a:ext cx="70786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416D2-1299-460B-99C7-D137FDACF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72027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1268760"/>
            <a:ext cx="8420100" cy="5040560"/>
          </a:xfrm>
        </p:spPr>
        <p:txBody>
          <a:bodyPr anchor="t">
            <a:noAutofit/>
          </a:bodyPr>
          <a:lstStyle>
            <a:lvl1pPr algn="l">
              <a:defRPr sz="72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009453" y="188642"/>
            <a:ext cx="517201" cy="248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3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4B26FC87-4B44-46C4-85B2-84A4434E1DF7}" type="slidenum">
              <a:rPr lang="ru-RU" smtClean="0">
                <a:solidFill>
                  <a:srgbClr val="626261"/>
                </a:solidFill>
                <a:latin typeface="Verdana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dirty="0">
              <a:solidFill>
                <a:srgbClr val="626261"/>
              </a:solidFill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159086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и текст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9792" y="2060848"/>
            <a:ext cx="8827715" cy="4392488"/>
          </a:xfrm>
        </p:spPr>
        <p:txBody>
          <a:bodyPr lIns="0" rIns="0">
            <a:no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Font typeface="Arial" pitchFamily="34" charset="0"/>
              <a:buNone/>
              <a:defRPr sz="1200" baseline="0"/>
            </a:lvl1pPr>
          </a:lstStyle>
          <a:p>
            <a:pPr lvl="0"/>
            <a:r>
              <a:rPr lang="ru-RU"/>
              <a:t>Образец текста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62523" y="692696"/>
            <a:ext cx="8814979" cy="1296144"/>
          </a:xfrm>
        </p:spPr>
        <p:txBody>
          <a:bodyPr lIns="0" tIns="180000" anchor="t" anchorCtr="0">
            <a:noAutofit/>
          </a:bodyPr>
          <a:lstStyle>
            <a:lvl1pPr marL="0">
              <a:defRPr sz="3600" baseline="0"/>
            </a:lvl1pPr>
          </a:lstStyle>
          <a:p>
            <a:r>
              <a:rPr lang="ru-RU"/>
              <a:t>Образец заголовка</a:t>
            </a:r>
            <a:r>
              <a:rPr lang="en-US"/>
              <a:t/>
            </a:r>
            <a:br>
              <a:rPr lang="en-US"/>
            </a:br>
            <a:r>
              <a:rPr lang="ru-RU"/>
              <a:t>заголовка</a:t>
            </a:r>
            <a:r>
              <a:rPr lang="en-US"/>
              <a:t> </a:t>
            </a:r>
            <a:r>
              <a:rPr lang="ru-RU"/>
              <a:t>заголовка</a:t>
            </a:r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1676638" y="440524"/>
            <a:ext cx="7800867" cy="0"/>
          </a:xfrm>
          <a:prstGeom prst="line">
            <a:avLst/>
          </a:prstGeom>
          <a:ln cmpd="sng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506508" y="6566517"/>
            <a:ext cx="8970997" cy="0"/>
          </a:xfrm>
          <a:prstGeom prst="line">
            <a:avLst/>
          </a:prstGeom>
          <a:ln w="12700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Номер слайда 33"/>
          <p:cNvSpPr>
            <a:spLocks noGrp="1"/>
          </p:cNvSpPr>
          <p:nvPr userDrawn="1">
            <p:ph type="sldNum" sz="quarter" idx="4"/>
          </p:nvPr>
        </p:nvSpPr>
        <p:spPr>
          <a:xfrm>
            <a:off x="9009455" y="188642"/>
            <a:ext cx="517201" cy="248493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accent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4B26FC87-4B44-46C4-85B2-84A4434E1DF7}" type="slidenum">
              <a:rPr lang="ru-RU" smtClean="0">
                <a:solidFill>
                  <a:srgbClr val="B1B2B3"/>
                </a:solidFill>
                <a:latin typeface="Verdana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dirty="0">
              <a:solidFill>
                <a:srgbClr val="B1B2B3"/>
              </a:solidFill>
              <a:latin typeface="Verdana"/>
            </a:endParaRPr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0" y="980728"/>
            <a:ext cx="506506" cy="3600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srgbClr val="0092D2"/>
              </a:solidFill>
            </a:endParaRPr>
          </a:p>
        </p:txBody>
      </p:sp>
      <p:sp>
        <p:nvSpPr>
          <p:cNvPr id="28" name="Прямоугольник 27"/>
          <p:cNvSpPr/>
          <p:nvPr userDrawn="1"/>
        </p:nvSpPr>
        <p:spPr>
          <a:xfrm>
            <a:off x="0" y="0"/>
            <a:ext cx="1944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srgbClr val="0092D2"/>
              </a:solidFill>
            </a:endParaRPr>
          </a:p>
        </p:txBody>
      </p:sp>
      <p:pic>
        <p:nvPicPr>
          <p:cNvPr id="2050" name="Picture 2" descr="H:\MininSY\Мои документы\Лого\Logo_classic monochrome_RUS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6511" y="260649"/>
            <a:ext cx="998830" cy="431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65654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Заголовок и cписок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2"/>
          <p:cNvSpPr>
            <a:spLocks noGrp="1"/>
          </p:cNvSpPr>
          <p:nvPr>
            <p:ph idx="11"/>
          </p:nvPr>
        </p:nvSpPr>
        <p:spPr>
          <a:xfrm>
            <a:off x="649788" y="2060848"/>
            <a:ext cx="5941394" cy="4392488"/>
          </a:xfrm>
        </p:spPr>
        <p:txBody>
          <a:bodyPr lIns="0" rIns="0">
            <a:no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Font typeface="Arial" pitchFamily="34" charset="0"/>
              <a:buNone/>
              <a:defRPr sz="1200" baseline="0"/>
            </a:lvl1pPr>
          </a:lstStyle>
          <a:p>
            <a:pPr lvl="0"/>
            <a:r>
              <a:rPr lang="ru-RU"/>
              <a:t>Образец текста</a:t>
            </a:r>
            <a:endParaRPr lang="en-US"/>
          </a:p>
        </p:txBody>
      </p:sp>
      <p:sp>
        <p:nvSpPr>
          <p:cNvPr id="11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62523" y="692696"/>
            <a:ext cx="8814979" cy="1296144"/>
          </a:xfrm>
        </p:spPr>
        <p:txBody>
          <a:bodyPr lIns="0" tIns="180000" anchor="t" anchorCtr="0">
            <a:noAutofit/>
          </a:bodyPr>
          <a:lstStyle>
            <a:lvl1pPr marL="0">
              <a:defRPr sz="3600" baseline="0"/>
            </a:lvl1pPr>
          </a:lstStyle>
          <a:p>
            <a:r>
              <a:rPr lang="ru-RU"/>
              <a:t>Образец заголовка</a:t>
            </a:r>
            <a:r>
              <a:rPr lang="en-US"/>
              <a:t/>
            </a:r>
            <a:br>
              <a:rPr lang="en-US"/>
            </a:br>
            <a:r>
              <a:rPr lang="ru-RU"/>
              <a:t>заголовка</a:t>
            </a:r>
            <a:r>
              <a:rPr lang="en-US"/>
              <a:t> </a:t>
            </a:r>
            <a:r>
              <a:rPr lang="ru-RU"/>
              <a:t>заголовка</a:t>
            </a:r>
          </a:p>
        </p:txBody>
      </p:sp>
      <p:cxnSp>
        <p:nvCxnSpPr>
          <p:cNvPr id="12" name="Прямая соединительная линия 11"/>
          <p:cNvCxnSpPr/>
          <p:nvPr userDrawn="1"/>
        </p:nvCxnSpPr>
        <p:spPr>
          <a:xfrm>
            <a:off x="1676638" y="440524"/>
            <a:ext cx="7800867" cy="0"/>
          </a:xfrm>
          <a:prstGeom prst="line">
            <a:avLst/>
          </a:prstGeom>
          <a:ln cmpd="sng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 userDrawn="1"/>
        </p:nvCxnSpPr>
        <p:spPr>
          <a:xfrm>
            <a:off x="506508" y="6566517"/>
            <a:ext cx="8970997" cy="0"/>
          </a:xfrm>
          <a:prstGeom prst="line">
            <a:avLst/>
          </a:prstGeom>
          <a:ln w="12700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Содержимое 2"/>
          <p:cNvSpPr>
            <a:spLocks noGrp="1"/>
          </p:cNvSpPr>
          <p:nvPr>
            <p:ph idx="10"/>
          </p:nvPr>
        </p:nvSpPr>
        <p:spPr>
          <a:xfrm>
            <a:off x="6747204" y="2060848"/>
            <a:ext cx="2730303" cy="4392488"/>
          </a:xfrm>
        </p:spPr>
        <p:txBody>
          <a:bodyPr lIns="0" rIns="0">
            <a:no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Font typeface="Arial" pitchFamily="34" charset="0"/>
              <a:buNone/>
              <a:defRPr sz="1000"/>
            </a:lvl1pPr>
          </a:lstStyle>
          <a:p>
            <a:pPr lvl="0"/>
            <a:r>
              <a:rPr lang="ru-RU"/>
              <a:t>Образец текста</a:t>
            </a:r>
            <a:endParaRPr lang="en-US"/>
          </a:p>
        </p:txBody>
      </p:sp>
      <p:sp>
        <p:nvSpPr>
          <p:cNvPr id="19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009455" y="188642"/>
            <a:ext cx="517201" cy="248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3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4B26FC87-4B44-46C4-85B2-84A4434E1DF7}" type="slidenum">
              <a:rPr lang="ru-RU" smtClean="0">
                <a:solidFill>
                  <a:srgbClr val="626261"/>
                </a:solidFill>
                <a:latin typeface="Verdana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dirty="0">
              <a:solidFill>
                <a:srgbClr val="626261"/>
              </a:solidFill>
              <a:latin typeface="Verdana"/>
            </a:endParaRPr>
          </a:p>
        </p:txBody>
      </p:sp>
      <p:sp>
        <p:nvSpPr>
          <p:cNvPr id="35" name="Прямоугольник 34"/>
          <p:cNvSpPr/>
          <p:nvPr userDrawn="1"/>
        </p:nvSpPr>
        <p:spPr>
          <a:xfrm>
            <a:off x="0" y="980728"/>
            <a:ext cx="506506" cy="3600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srgbClr val="0092D2"/>
              </a:solidFill>
            </a:endParaRPr>
          </a:p>
        </p:txBody>
      </p:sp>
      <p:sp>
        <p:nvSpPr>
          <p:cNvPr id="36" name="Прямоугольник 35"/>
          <p:cNvSpPr/>
          <p:nvPr userDrawn="1"/>
        </p:nvSpPr>
        <p:spPr>
          <a:xfrm>
            <a:off x="0" y="0"/>
            <a:ext cx="1944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srgbClr val="0092D2"/>
              </a:solidFill>
            </a:endParaRPr>
          </a:p>
        </p:txBody>
      </p:sp>
      <p:pic>
        <p:nvPicPr>
          <p:cNvPr id="17" name="Picture 2" descr="H:\MininSY\Мои документы\Лого\Logo_classic monochrome_RUS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6505" y="260649"/>
            <a:ext cx="998830" cy="431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23191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Заголовок и cписок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2"/>
          <p:cNvSpPr>
            <a:spLocks noGrp="1"/>
          </p:cNvSpPr>
          <p:nvPr>
            <p:ph idx="12"/>
          </p:nvPr>
        </p:nvSpPr>
        <p:spPr>
          <a:xfrm>
            <a:off x="649788" y="2060848"/>
            <a:ext cx="5707368" cy="4392488"/>
          </a:xfrm>
        </p:spPr>
        <p:txBody>
          <a:bodyPr lIns="0" rIns="0">
            <a:no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Font typeface="Arial" pitchFamily="34" charset="0"/>
              <a:buNone/>
              <a:defRPr sz="1200" baseline="0"/>
            </a:lvl1pPr>
          </a:lstStyle>
          <a:p>
            <a:pPr lvl="0"/>
            <a:r>
              <a:rPr lang="ru-RU"/>
              <a:t>Образец текста</a:t>
            </a:r>
            <a:endParaRPr lang="en-US"/>
          </a:p>
        </p:txBody>
      </p:sp>
      <p:sp>
        <p:nvSpPr>
          <p:cNvPr id="11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62523" y="692696"/>
            <a:ext cx="8814979" cy="1296144"/>
          </a:xfrm>
        </p:spPr>
        <p:txBody>
          <a:bodyPr lIns="0" tIns="180000" anchor="t" anchorCtr="0">
            <a:noAutofit/>
          </a:bodyPr>
          <a:lstStyle>
            <a:lvl1pPr marL="0">
              <a:defRPr sz="3600" baseline="0"/>
            </a:lvl1pPr>
          </a:lstStyle>
          <a:p>
            <a:r>
              <a:rPr lang="ru-RU"/>
              <a:t>Образец заголовка</a:t>
            </a:r>
            <a:r>
              <a:rPr lang="en-US"/>
              <a:t/>
            </a:r>
            <a:br>
              <a:rPr lang="en-US"/>
            </a:br>
            <a:r>
              <a:rPr lang="ru-RU"/>
              <a:t>заголовка</a:t>
            </a:r>
            <a:r>
              <a:rPr lang="en-US"/>
              <a:t> </a:t>
            </a:r>
            <a:r>
              <a:rPr lang="ru-RU"/>
              <a:t>заголовка</a:t>
            </a:r>
          </a:p>
        </p:txBody>
      </p:sp>
      <p:cxnSp>
        <p:nvCxnSpPr>
          <p:cNvPr id="12" name="Прямая соединительная линия 11"/>
          <p:cNvCxnSpPr/>
          <p:nvPr userDrawn="1"/>
        </p:nvCxnSpPr>
        <p:spPr>
          <a:xfrm>
            <a:off x="1676638" y="440524"/>
            <a:ext cx="7800867" cy="0"/>
          </a:xfrm>
          <a:prstGeom prst="line">
            <a:avLst/>
          </a:prstGeom>
          <a:ln cmpd="sng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 userDrawn="1"/>
        </p:nvCxnSpPr>
        <p:spPr>
          <a:xfrm>
            <a:off x="506508" y="6566517"/>
            <a:ext cx="8970997" cy="0"/>
          </a:xfrm>
          <a:prstGeom prst="line">
            <a:avLst/>
          </a:prstGeom>
          <a:ln w="12700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Содержимое 2"/>
          <p:cNvSpPr>
            <a:spLocks noGrp="1"/>
          </p:cNvSpPr>
          <p:nvPr>
            <p:ph idx="10"/>
          </p:nvPr>
        </p:nvSpPr>
        <p:spPr>
          <a:xfrm>
            <a:off x="6747204" y="2060848"/>
            <a:ext cx="2730303" cy="3960440"/>
          </a:xfrm>
        </p:spPr>
        <p:txBody>
          <a:bodyPr lIns="0" rIns="0">
            <a:no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Font typeface="Arial" pitchFamily="34" charset="0"/>
              <a:buNone/>
              <a:defRPr sz="1000"/>
            </a:lvl1pPr>
          </a:lstStyle>
          <a:p>
            <a:pPr lvl="0"/>
            <a:r>
              <a:rPr lang="ru-RU"/>
              <a:t>Образец текста</a:t>
            </a:r>
            <a:endParaRPr lang="en-US"/>
          </a:p>
        </p:txBody>
      </p:sp>
      <p:sp>
        <p:nvSpPr>
          <p:cNvPr id="19" name="Содержимое 2"/>
          <p:cNvSpPr>
            <a:spLocks noGrp="1"/>
          </p:cNvSpPr>
          <p:nvPr>
            <p:ph idx="11"/>
          </p:nvPr>
        </p:nvSpPr>
        <p:spPr>
          <a:xfrm>
            <a:off x="6747204" y="6021288"/>
            <a:ext cx="2730303" cy="360040"/>
          </a:xfrm>
          <a:solidFill>
            <a:srgbClr val="FFFFFF"/>
          </a:solidFill>
          <a:ln>
            <a:noFill/>
          </a:ln>
        </p:spPr>
        <p:txBody>
          <a:bodyPr lIns="0" r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  <a:endParaRPr lang="en-US"/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/>
              <a:t>Образец текста</a:t>
            </a:r>
            <a:endParaRPr lang="en-US"/>
          </a:p>
          <a:p>
            <a:pPr lvl="0"/>
            <a:endParaRPr lang="en-US"/>
          </a:p>
        </p:txBody>
      </p:sp>
      <p:sp>
        <p:nvSpPr>
          <p:cNvPr id="20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009455" y="188642"/>
            <a:ext cx="517201" cy="248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3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4B26FC87-4B44-46C4-85B2-84A4434E1DF7}" type="slidenum">
              <a:rPr lang="ru-RU" smtClean="0">
                <a:solidFill>
                  <a:srgbClr val="626261"/>
                </a:solidFill>
                <a:latin typeface="Verdana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dirty="0">
              <a:solidFill>
                <a:srgbClr val="626261"/>
              </a:solidFill>
              <a:latin typeface="Verdana"/>
            </a:endParaRPr>
          </a:p>
        </p:txBody>
      </p:sp>
      <p:sp>
        <p:nvSpPr>
          <p:cNvPr id="36" name="Прямоугольник 35"/>
          <p:cNvSpPr/>
          <p:nvPr userDrawn="1"/>
        </p:nvSpPr>
        <p:spPr>
          <a:xfrm>
            <a:off x="0" y="980728"/>
            <a:ext cx="506506" cy="3600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srgbClr val="0092D2"/>
              </a:solidFill>
            </a:endParaRPr>
          </a:p>
        </p:txBody>
      </p:sp>
      <p:sp>
        <p:nvSpPr>
          <p:cNvPr id="37" name="Прямоугольник 36"/>
          <p:cNvSpPr/>
          <p:nvPr userDrawn="1"/>
        </p:nvSpPr>
        <p:spPr>
          <a:xfrm>
            <a:off x="0" y="0"/>
            <a:ext cx="1944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srgbClr val="0092D2"/>
              </a:solidFill>
            </a:endParaRPr>
          </a:p>
        </p:txBody>
      </p:sp>
      <p:pic>
        <p:nvPicPr>
          <p:cNvPr id="17" name="Picture 2" descr="H:\MininSY\Мои документы\Лого\Logo_classic monochrome_RUS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6511" y="260649"/>
            <a:ext cx="998830" cy="431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09604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Заголовок и cписок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2"/>
          <p:cNvSpPr>
            <a:spLocks noGrp="1"/>
          </p:cNvSpPr>
          <p:nvPr>
            <p:ph idx="11"/>
          </p:nvPr>
        </p:nvSpPr>
        <p:spPr>
          <a:xfrm>
            <a:off x="649792" y="2060848"/>
            <a:ext cx="8827715" cy="3960440"/>
          </a:xfrm>
        </p:spPr>
        <p:txBody>
          <a:bodyPr lIns="0" rIns="0">
            <a:no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Font typeface="Arial" pitchFamily="34" charset="0"/>
              <a:buNone/>
              <a:defRPr sz="1200" baseline="0"/>
            </a:lvl1pPr>
          </a:lstStyle>
          <a:p>
            <a:pPr lvl="0"/>
            <a:r>
              <a:rPr lang="ru-RU"/>
              <a:t>Образец текста</a:t>
            </a:r>
            <a:endParaRPr lang="en-US"/>
          </a:p>
        </p:txBody>
      </p:sp>
      <p:sp>
        <p:nvSpPr>
          <p:cNvPr id="11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62523" y="692696"/>
            <a:ext cx="8814979" cy="1296144"/>
          </a:xfrm>
        </p:spPr>
        <p:txBody>
          <a:bodyPr lIns="0" tIns="180000" anchor="t" anchorCtr="0">
            <a:noAutofit/>
          </a:bodyPr>
          <a:lstStyle>
            <a:lvl1pPr marL="0">
              <a:defRPr sz="3600" baseline="0"/>
            </a:lvl1pPr>
          </a:lstStyle>
          <a:p>
            <a:r>
              <a:rPr lang="ru-RU"/>
              <a:t>Образец заголовка</a:t>
            </a:r>
            <a:r>
              <a:rPr lang="en-US"/>
              <a:t/>
            </a:r>
            <a:br>
              <a:rPr lang="en-US"/>
            </a:br>
            <a:r>
              <a:rPr lang="ru-RU"/>
              <a:t>заголовка</a:t>
            </a:r>
            <a:r>
              <a:rPr lang="en-US"/>
              <a:t> </a:t>
            </a:r>
            <a:r>
              <a:rPr lang="ru-RU"/>
              <a:t>заголовка</a:t>
            </a:r>
          </a:p>
        </p:txBody>
      </p:sp>
      <p:cxnSp>
        <p:nvCxnSpPr>
          <p:cNvPr id="12" name="Прямая соединительная линия 11"/>
          <p:cNvCxnSpPr/>
          <p:nvPr userDrawn="1"/>
        </p:nvCxnSpPr>
        <p:spPr>
          <a:xfrm>
            <a:off x="1676638" y="440524"/>
            <a:ext cx="7800867" cy="0"/>
          </a:xfrm>
          <a:prstGeom prst="line">
            <a:avLst/>
          </a:prstGeom>
          <a:ln cmpd="sng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 userDrawn="1"/>
        </p:nvCxnSpPr>
        <p:spPr>
          <a:xfrm>
            <a:off x="506508" y="6566517"/>
            <a:ext cx="8970997" cy="0"/>
          </a:xfrm>
          <a:prstGeom prst="line">
            <a:avLst/>
          </a:prstGeom>
          <a:ln w="12700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Содержимое 2"/>
          <p:cNvSpPr>
            <a:spLocks noGrp="1"/>
          </p:cNvSpPr>
          <p:nvPr>
            <p:ph idx="10"/>
          </p:nvPr>
        </p:nvSpPr>
        <p:spPr>
          <a:xfrm>
            <a:off x="649792" y="6093296"/>
            <a:ext cx="8827715" cy="360040"/>
          </a:xfrm>
          <a:solidFill>
            <a:srgbClr val="FFFFFF"/>
          </a:solidFill>
          <a:ln>
            <a:noFill/>
          </a:ln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1000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  <a:endParaRPr lang="en-US"/>
          </a:p>
        </p:txBody>
      </p:sp>
      <p:sp>
        <p:nvSpPr>
          <p:cNvPr id="20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009455" y="188642"/>
            <a:ext cx="517201" cy="248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3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4B26FC87-4B44-46C4-85B2-84A4434E1DF7}" type="slidenum">
              <a:rPr lang="ru-RU" smtClean="0">
                <a:solidFill>
                  <a:srgbClr val="626261"/>
                </a:solidFill>
                <a:latin typeface="Verdana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dirty="0">
              <a:solidFill>
                <a:srgbClr val="626261"/>
              </a:solidFill>
              <a:latin typeface="Verdana"/>
            </a:endParaRPr>
          </a:p>
        </p:txBody>
      </p:sp>
      <p:sp>
        <p:nvSpPr>
          <p:cNvPr id="35" name="Прямоугольник 34"/>
          <p:cNvSpPr/>
          <p:nvPr userDrawn="1"/>
        </p:nvSpPr>
        <p:spPr>
          <a:xfrm>
            <a:off x="0" y="980728"/>
            <a:ext cx="506506" cy="3600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srgbClr val="0092D2"/>
              </a:solidFill>
            </a:endParaRPr>
          </a:p>
        </p:txBody>
      </p:sp>
      <p:sp>
        <p:nvSpPr>
          <p:cNvPr id="36" name="Прямоугольник 35"/>
          <p:cNvSpPr/>
          <p:nvPr userDrawn="1"/>
        </p:nvSpPr>
        <p:spPr>
          <a:xfrm>
            <a:off x="0" y="0"/>
            <a:ext cx="1944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srgbClr val="0092D2"/>
              </a:solidFill>
            </a:endParaRPr>
          </a:p>
        </p:txBody>
      </p:sp>
      <p:pic>
        <p:nvPicPr>
          <p:cNvPr id="17" name="Picture 2" descr="H:\MininSY\Мои документы\Лого\Logo_classic monochrome_RUS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6511" y="260649"/>
            <a:ext cx="998830" cy="431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49852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Заголовок и cписок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Содержимое 2"/>
          <p:cNvSpPr>
            <a:spLocks noGrp="1"/>
          </p:cNvSpPr>
          <p:nvPr>
            <p:ph idx="27"/>
          </p:nvPr>
        </p:nvSpPr>
        <p:spPr>
          <a:xfrm>
            <a:off x="662523" y="2060848"/>
            <a:ext cx="2680663" cy="1512168"/>
          </a:xfrm>
        </p:spPr>
        <p:txBody>
          <a:bodyPr lIns="0" rIns="0">
            <a:no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Font typeface="Arial" pitchFamily="34" charset="0"/>
              <a:buNone/>
              <a:defRPr sz="1200"/>
            </a:lvl1pPr>
          </a:lstStyle>
          <a:p>
            <a:pPr lvl="0"/>
            <a:r>
              <a:rPr lang="ru-RU"/>
              <a:t>Образец текста</a:t>
            </a:r>
            <a:endParaRPr lang="en-US"/>
          </a:p>
        </p:txBody>
      </p:sp>
      <p:sp>
        <p:nvSpPr>
          <p:cNvPr id="11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62523" y="692696"/>
            <a:ext cx="8814979" cy="1296144"/>
          </a:xfrm>
        </p:spPr>
        <p:txBody>
          <a:bodyPr lIns="0" tIns="180000" anchor="t" anchorCtr="0">
            <a:noAutofit/>
          </a:bodyPr>
          <a:lstStyle>
            <a:lvl1pPr marL="0">
              <a:defRPr sz="3600" baseline="0"/>
            </a:lvl1pPr>
          </a:lstStyle>
          <a:p>
            <a:r>
              <a:rPr lang="ru-RU"/>
              <a:t>Образец заголовка</a:t>
            </a:r>
            <a:r>
              <a:rPr lang="en-US"/>
              <a:t/>
            </a:r>
            <a:br>
              <a:rPr lang="en-US"/>
            </a:br>
            <a:r>
              <a:rPr lang="ru-RU"/>
              <a:t>заголовка</a:t>
            </a:r>
            <a:r>
              <a:rPr lang="en-US"/>
              <a:t> </a:t>
            </a:r>
            <a:r>
              <a:rPr lang="ru-RU"/>
              <a:t>заголовка</a:t>
            </a:r>
          </a:p>
        </p:txBody>
      </p:sp>
      <p:cxnSp>
        <p:nvCxnSpPr>
          <p:cNvPr id="12" name="Прямая соединительная линия 11"/>
          <p:cNvCxnSpPr/>
          <p:nvPr userDrawn="1"/>
        </p:nvCxnSpPr>
        <p:spPr>
          <a:xfrm>
            <a:off x="1676638" y="440524"/>
            <a:ext cx="7800867" cy="0"/>
          </a:xfrm>
          <a:prstGeom prst="line">
            <a:avLst/>
          </a:prstGeom>
          <a:ln cmpd="sng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 userDrawn="1"/>
        </p:nvCxnSpPr>
        <p:spPr>
          <a:xfrm>
            <a:off x="506508" y="6566517"/>
            <a:ext cx="8970997" cy="0"/>
          </a:xfrm>
          <a:prstGeom prst="line">
            <a:avLst/>
          </a:prstGeom>
          <a:ln w="12700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Содержимое 2"/>
          <p:cNvSpPr>
            <a:spLocks noGrp="1"/>
          </p:cNvSpPr>
          <p:nvPr>
            <p:ph idx="10"/>
          </p:nvPr>
        </p:nvSpPr>
        <p:spPr>
          <a:xfrm>
            <a:off x="649788" y="3717039"/>
            <a:ext cx="2587022" cy="290033"/>
          </a:xfrm>
          <a:solidFill>
            <a:srgbClr val="FFFFFF"/>
          </a:solidFill>
          <a:ln>
            <a:noFill/>
          </a:ln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1000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  <a:endParaRPr lang="en-US"/>
          </a:p>
        </p:txBody>
      </p:sp>
      <p:sp>
        <p:nvSpPr>
          <p:cNvPr id="31" name="Содержимое 2"/>
          <p:cNvSpPr>
            <a:spLocks noGrp="1"/>
          </p:cNvSpPr>
          <p:nvPr>
            <p:ph idx="12"/>
          </p:nvPr>
        </p:nvSpPr>
        <p:spPr>
          <a:xfrm>
            <a:off x="3446014" y="3717039"/>
            <a:ext cx="2521098" cy="290033"/>
          </a:xfrm>
          <a:solidFill>
            <a:srgbClr val="FFFFFF"/>
          </a:solidFill>
          <a:ln>
            <a:noFill/>
          </a:ln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1000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  <a:endParaRPr lang="en-US"/>
          </a:p>
        </p:txBody>
      </p:sp>
      <p:sp>
        <p:nvSpPr>
          <p:cNvPr id="33" name="Содержимое 2"/>
          <p:cNvSpPr>
            <a:spLocks noGrp="1"/>
          </p:cNvSpPr>
          <p:nvPr>
            <p:ph idx="14"/>
          </p:nvPr>
        </p:nvSpPr>
        <p:spPr>
          <a:xfrm>
            <a:off x="6229508" y="3717039"/>
            <a:ext cx="2701935" cy="290033"/>
          </a:xfrm>
          <a:solidFill>
            <a:srgbClr val="FFFFFF"/>
          </a:solidFill>
          <a:ln>
            <a:noFill/>
          </a:ln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1000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  <a:endParaRPr lang="en-US"/>
          </a:p>
        </p:txBody>
      </p:sp>
      <p:sp>
        <p:nvSpPr>
          <p:cNvPr id="35" name="Содержимое 2"/>
          <p:cNvSpPr>
            <a:spLocks noGrp="1"/>
          </p:cNvSpPr>
          <p:nvPr>
            <p:ph idx="16"/>
          </p:nvPr>
        </p:nvSpPr>
        <p:spPr>
          <a:xfrm>
            <a:off x="649788" y="5877281"/>
            <a:ext cx="2587022" cy="290033"/>
          </a:xfrm>
          <a:solidFill>
            <a:srgbClr val="FFFFFF"/>
          </a:solidFill>
          <a:ln>
            <a:noFill/>
          </a:ln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1000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  <a:endParaRPr lang="en-US"/>
          </a:p>
        </p:txBody>
      </p:sp>
      <p:sp>
        <p:nvSpPr>
          <p:cNvPr id="37" name="Содержимое 2"/>
          <p:cNvSpPr>
            <a:spLocks noGrp="1"/>
          </p:cNvSpPr>
          <p:nvPr>
            <p:ph idx="18"/>
          </p:nvPr>
        </p:nvSpPr>
        <p:spPr>
          <a:xfrm>
            <a:off x="3446014" y="5877281"/>
            <a:ext cx="2521098" cy="290033"/>
          </a:xfrm>
          <a:solidFill>
            <a:srgbClr val="FFFFFF"/>
          </a:solidFill>
          <a:ln>
            <a:noFill/>
          </a:ln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1000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  <a:endParaRPr lang="en-US"/>
          </a:p>
        </p:txBody>
      </p:sp>
      <p:sp>
        <p:nvSpPr>
          <p:cNvPr id="39" name="Содержимое 2"/>
          <p:cNvSpPr>
            <a:spLocks noGrp="1"/>
          </p:cNvSpPr>
          <p:nvPr>
            <p:ph idx="20"/>
          </p:nvPr>
        </p:nvSpPr>
        <p:spPr>
          <a:xfrm>
            <a:off x="6229508" y="5877281"/>
            <a:ext cx="2701935" cy="290033"/>
          </a:xfrm>
          <a:solidFill>
            <a:srgbClr val="FFFFFF"/>
          </a:solidFill>
          <a:ln>
            <a:noFill/>
          </a:ln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1000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  <a:endParaRPr lang="en-US"/>
          </a:p>
        </p:txBody>
      </p:sp>
      <p:sp>
        <p:nvSpPr>
          <p:cNvPr id="21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009455" y="188642"/>
            <a:ext cx="517201" cy="248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3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4B26FC87-4B44-46C4-85B2-84A4434E1DF7}" type="slidenum">
              <a:rPr lang="ru-RU" smtClean="0">
                <a:solidFill>
                  <a:srgbClr val="626261"/>
                </a:solidFill>
                <a:latin typeface="Verdana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dirty="0">
              <a:solidFill>
                <a:srgbClr val="626261"/>
              </a:solidFill>
              <a:latin typeface="Verdana"/>
            </a:endParaRPr>
          </a:p>
        </p:txBody>
      </p:sp>
      <p:sp>
        <p:nvSpPr>
          <p:cNvPr id="49" name="Содержимое 2"/>
          <p:cNvSpPr>
            <a:spLocks noGrp="1"/>
          </p:cNvSpPr>
          <p:nvPr>
            <p:ph idx="24"/>
          </p:nvPr>
        </p:nvSpPr>
        <p:spPr>
          <a:xfrm>
            <a:off x="6229510" y="4221088"/>
            <a:ext cx="2680663" cy="1512168"/>
          </a:xfrm>
        </p:spPr>
        <p:txBody>
          <a:bodyPr lIns="0" rIns="0">
            <a:no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Font typeface="Arial" pitchFamily="34" charset="0"/>
              <a:buNone/>
              <a:defRPr sz="1200"/>
            </a:lvl1pPr>
          </a:lstStyle>
          <a:p>
            <a:pPr lvl="0"/>
            <a:r>
              <a:rPr lang="ru-RU"/>
              <a:t>Образец текста</a:t>
            </a:r>
            <a:endParaRPr lang="en-US"/>
          </a:p>
        </p:txBody>
      </p:sp>
      <p:sp>
        <p:nvSpPr>
          <p:cNvPr id="50" name="Содержимое 2"/>
          <p:cNvSpPr>
            <a:spLocks noGrp="1"/>
          </p:cNvSpPr>
          <p:nvPr>
            <p:ph idx="25"/>
          </p:nvPr>
        </p:nvSpPr>
        <p:spPr>
          <a:xfrm>
            <a:off x="3446015" y="4221088"/>
            <a:ext cx="2680663" cy="1512168"/>
          </a:xfrm>
        </p:spPr>
        <p:txBody>
          <a:bodyPr lIns="0" rIns="0">
            <a:no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Font typeface="Arial" pitchFamily="34" charset="0"/>
              <a:buNone/>
              <a:defRPr sz="1200"/>
            </a:lvl1pPr>
          </a:lstStyle>
          <a:p>
            <a:pPr lvl="0"/>
            <a:r>
              <a:rPr lang="ru-RU"/>
              <a:t>Образец текста</a:t>
            </a:r>
            <a:endParaRPr lang="en-US"/>
          </a:p>
        </p:txBody>
      </p:sp>
      <p:sp>
        <p:nvSpPr>
          <p:cNvPr id="51" name="Содержимое 2"/>
          <p:cNvSpPr>
            <a:spLocks noGrp="1"/>
          </p:cNvSpPr>
          <p:nvPr>
            <p:ph idx="26"/>
          </p:nvPr>
        </p:nvSpPr>
        <p:spPr>
          <a:xfrm>
            <a:off x="662523" y="4221088"/>
            <a:ext cx="2680663" cy="1512168"/>
          </a:xfrm>
        </p:spPr>
        <p:txBody>
          <a:bodyPr lIns="0" rIns="0">
            <a:no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Font typeface="Arial" pitchFamily="34" charset="0"/>
              <a:buNone/>
              <a:defRPr sz="1200"/>
            </a:lvl1pPr>
          </a:lstStyle>
          <a:p>
            <a:pPr lvl="0"/>
            <a:r>
              <a:rPr lang="ru-RU"/>
              <a:t>Образец текста</a:t>
            </a:r>
            <a:endParaRPr lang="en-US"/>
          </a:p>
        </p:txBody>
      </p:sp>
      <p:sp>
        <p:nvSpPr>
          <p:cNvPr id="53" name="Содержимое 2"/>
          <p:cNvSpPr>
            <a:spLocks noGrp="1"/>
          </p:cNvSpPr>
          <p:nvPr>
            <p:ph idx="28"/>
          </p:nvPr>
        </p:nvSpPr>
        <p:spPr>
          <a:xfrm>
            <a:off x="3446015" y="2060848"/>
            <a:ext cx="2680663" cy="1512168"/>
          </a:xfrm>
        </p:spPr>
        <p:txBody>
          <a:bodyPr lIns="0" rIns="0">
            <a:no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Font typeface="Arial" pitchFamily="34" charset="0"/>
              <a:buNone/>
              <a:defRPr sz="1200"/>
            </a:lvl1pPr>
          </a:lstStyle>
          <a:p>
            <a:pPr lvl="0"/>
            <a:r>
              <a:rPr lang="ru-RU"/>
              <a:t>Образец текста</a:t>
            </a:r>
            <a:endParaRPr lang="en-US"/>
          </a:p>
        </p:txBody>
      </p:sp>
      <p:sp>
        <p:nvSpPr>
          <p:cNvPr id="54" name="Содержимое 2"/>
          <p:cNvSpPr>
            <a:spLocks noGrp="1"/>
          </p:cNvSpPr>
          <p:nvPr>
            <p:ph idx="29"/>
          </p:nvPr>
        </p:nvSpPr>
        <p:spPr>
          <a:xfrm>
            <a:off x="6229510" y="2060848"/>
            <a:ext cx="2680663" cy="1512168"/>
          </a:xfrm>
        </p:spPr>
        <p:txBody>
          <a:bodyPr lIns="0" rIns="0">
            <a:no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Font typeface="Arial" pitchFamily="34" charset="0"/>
              <a:buNone/>
              <a:defRPr sz="1200"/>
            </a:lvl1pPr>
          </a:lstStyle>
          <a:p>
            <a:pPr lvl="0"/>
            <a:r>
              <a:rPr lang="ru-RU"/>
              <a:t>Образец текста</a:t>
            </a:r>
            <a:endParaRPr lang="en-US"/>
          </a:p>
        </p:txBody>
      </p:sp>
      <p:sp>
        <p:nvSpPr>
          <p:cNvPr id="34" name="Прямоугольник 33"/>
          <p:cNvSpPr/>
          <p:nvPr userDrawn="1"/>
        </p:nvSpPr>
        <p:spPr>
          <a:xfrm>
            <a:off x="0" y="980728"/>
            <a:ext cx="506506" cy="3600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srgbClr val="0092D2"/>
              </a:solidFill>
            </a:endParaRPr>
          </a:p>
        </p:txBody>
      </p:sp>
      <p:sp>
        <p:nvSpPr>
          <p:cNvPr id="36" name="Прямоугольник 35"/>
          <p:cNvSpPr/>
          <p:nvPr userDrawn="1"/>
        </p:nvSpPr>
        <p:spPr>
          <a:xfrm>
            <a:off x="0" y="0"/>
            <a:ext cx="1944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srgbClr val="0092D2"/>
              </a:solidFill>
            </a:endParaRPr>
          </a:p>
        </p:txBody>
      </p:sp>
      <p:pic>
        <p:nvPicPr>
          <p:cNvPr id="22" name="Picture 2" descr="H:\MininSY\Мои документы\Лого\Logo_classic monochrome_RUS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6511" y="260649"/>
            <a:ext cx="998830" cy="431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87402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d you know?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 sz="3200" b="1" i="1" baseline="0"/>
            </a:lvl1pPr>
          </a:lstStyle>
          <a:p>
            <a:r>
              <a:rPr lang="en-US"/>
              <a:t>Did you know?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76636" y="1196752"/>
            <a:ext cx="7734064" cy="1008112"/>
          </a:xfrm>
        </p:spPr>
        <p:txBody>
          <a:bodyPr t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14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5" name="Содержимое 14"/>
          <p:cNvSpPr>
            <a:spLocks noGrp="1"/>
          </p:cNvSpPr>
          <p:nvPr>
            <p:ph sz="quarter" idx="10"/>
          </p:nvPr>
        </p:nvSpPr>
        <p:spPr>
          <a:xfrm>
            <a:off x="507343" y="1196859"/>
            <a:ext cx="1091288" cy="1008013"/>
          </a:xfrm>
        </p:spPr>
        <p:txBody>
          <a:bodyPr>
            <a:normAutofit/>
          </a:bodyPr>
          <a:lstStyle>
            <a:lvl1pPr>
              <a:buNone/>
              <a:defRPr sz="1400"/>
            </a:lvl1pPr>
          </a:lstStyle>
          <a:p>
            <a:pPr lvl="0"/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009455" y="188642"/>
            <a:ext cx="517201" cy="248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3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4B26FC87-4B44-46C4-85B2-84A4434E1DF7}" type="slidenum">
              <a:rPr lang="ru-RU" smtClean="0">
                <a:solidFill>
                  <a:srgbClr val="626261"/>
                </a:solidFill>
                <a:latin typeface="Verdana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dirty="0">
              <a:solidFill>
                <a:srgbClr val="626261"/>
              </a:solidFill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5836858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inal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6506" y="4437112"/>
            <a:ext cx="2808312" cy="1944216"/>
          </a:xfrm>
        </p:spPr>
        <p:txBody>
          <a:bodyPr lIns="0" tIns="0" rIns="0" bIns="0" anchor="t" anchorCtr="0">
            <a:noAutofit/>
          </a:bodyPr>
          <a:lstStyle>
            <a:lvl1pPr marL="0" indent="0">
              <a:spcBef>
                <a:spcPts val="0"/>
              </a:spcBef>
              <a:buNone/>
              <a:defRPr sz="140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009455" y="188642"/>
            <a:ext cx="517201" cy="248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3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4B26FC87-4B44-46C4-85B2-84A4434E1DF7}" type="slidenum">
              <a:rPr lang="ru-RU" smtClean="0">
                <a:solidFill>
                  <a:srgbClr val="626261"/>
                </a:solidFill>
                <a:latin typeface="Verdana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dirty="0">
              <a:solidFill>
                <a:srgbClr val="626261"/>
              </a:solidFill>
              <a:latin typeface="Verdana"/>
            </a:endParaRPr>
          </a:p>
        </p:txBody>
      </p:sp>
      <p:sp>
        <p:nvSpPr>
          <p:cNvPr id="7" name="Содержимое 2"/>
          <p:cNvSpPr>
            <a:spLocks noGrp="1"/>
          </p:cNvSpPr>
          <p:nvPr>
            <p:ph idx="10"/>
          </p:nvPr>
        </p:nvSpPr>
        <p:spPr>
          <a:xfrm>
            <a:off x="3562769" y="4437112"/>
            <a:ext cx="2808312" cy="1944216"/>
          </a:xfrm>
        </p:spPr>
        <p:txBody>
          <a:bodyPr lIns="0" tIns="0" rIns="0" bIns="0" anchor="t" anchorCtr="0">
            <a:noAutofit/>
          </a:bodyPr>
          <a:lstStyle>
            <a:lvl1pPr marL="0" indent="0">
              <a:spcBef>
                <a:spcPts val="0"/>
              </a:spcBef>
              <a:buNone/>
              <a:defRPr sz="140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1"/>
          </p:nvPr>
        </p:nvSpPr>
        <p:spPr>
          <a:xfrm>
            <a:off x="6619032" y="4437112"/>
            <a:ext cx="2808312" cy="1944216"/>
          </a:xfrm>
        </p:spPr>
        <p:txBody>
          <a:bodyPr lIns="0" tIns="0" rIns="0" bIns="0" anchor="t" anchorCtr="0">
            <a:noAutofit/>
          </a:bodyPr>
          <a:lstStyle>
            <a:lvl1pPr marL="0" indent="0">
              <a:spcBef>
                <a:spcPts val="0"/>
              </a:spcBef>
              <a:buNone/>
              <a:defRPr sz="140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9" name="Прямая соединительная линия 8"/>
          <p:cNvCxnSpPr/>
          <p:nvPr userDrawn="1"/>
        </p:nvCxnSpPr>
        <p:spPr>
          <a:xfrm>
            <a:off x="506508" y="6566517"/>
            <a:ext cx="8970997" cy="0"/>
          </a:xfrm>
          <a:prstGeom prst="line">
            <a:avLst/>
          </a:prstGeom>
          <a:ln w="12700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H:\MininSY\Мои документы\Лого\Logo_classic monochrome_RUS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6511" y="3356991"/>
            <a:ext cx="1699164" cy="73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6995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416D2-1299-460B-99C7-D137FDACF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1379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5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416D2-1299-460B-99C7-D137FDACF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266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6575" y="1600204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48300" y="1600204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416D2-1299-460B-99C7-D137FDACF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1356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3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3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416D2-1299-460B-99C7-D137FDACF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2042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416D2-1299-460B-99C7-D137FDACF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8184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416D2-1299-460B-99C7-D137FDACF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4787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2" y="273052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2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416D2-1299-460B-99C7-D137FDACF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2987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416D2-1299-460B-99C7-D137FDACF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6591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416D2-1299-460B-99C7-D137FDACF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2950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681" r:id="rId13"/>
    <p:sldLayoutId id="2147483682" r:id="rId14"/>
    <p:sldLayoutId id="2147483683" r:id="rId15"/>
    <p:sldLayoutId id="2147483684" r:id="rId16"/>
    <p:sldLayoutId id="2147483685" r:id="rId17"/>
    <p:sldLayoutId id="2147483686" r:id="rId18"/>
    <p:sldLayoutId id="2147483687" r:id="rId19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ый треугольник 33"/>
          <p:cNvSpPr/>
          <p:nvPr/>
        </p:nvSpPr>
        <p:spPr>
          <a:xfrm>
            <a:off x="1367980" y="1161606"/>
            <a:ext cx="2378410" cy="1195028"/>
          </a:xfrm>
          <a:prstGeom prst="rtTriangle">
            <a:avLst/>
          </a:prstGeom>
          <a:solidFill>
            <a:srgbClr val="E6EDF6"/>
          </a:solidFill>
          <a:ln>
            <a:solidFill>
              <a:srgbClr val="E6EDF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ый треугольник 7"/>
          <p:cNvSpPr/>
          <p:nvPr/>
        </p:nvSpPr>
        <p:spPr>
          <a:xfrm rot="16200000">
            <a:off x="1784280" y="-1279751"/>
            <a:ext cx="6858001" cy="9417498"/>
          </a:xfrm>
          <a:prstGeom prst="rtTriangle">
            <a:avLst/>
          </a:prstGeom>
          <a:solidFill>
            <a:srgbClr val="E6EDF6"/>
          </a:solidFill>
          <a:ln>
            <a:solidFill>
              <a:srgbClr val="E6EDF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136576" cy="6857999"/>
          </a:xfrm>
          <a:prstGeom prst="rect">
            <a:avLst/>
          </a:prstGeom>
          <a:solidFill>
            <a:srgbClr val="4D6285"/>
          </a:solidFill>
          <a:ln>
            <a:solidFill>
              <a:srgbClr val="4D62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3" name="Группа 2"/>
          <p:cNvGrpSpPr/>
          <p:nvPr/>
        </p:nvGrpSpPr>
        <p:grpSpPr>
          <a:xfrm>
            <a:off x="37106" y="188640"/>
            <a:ext cx="2890345" cy="923330"/>
            <a:chOff x="37106" y="188640"/>
            <a:chExt cx="2890345" cy="923330"/>
          </a:xfrm>
        </p:grpSpPr>
        <p:pic>
          <p:nvPicPr>
            <p:cNvPr id="7" name="Рисунок 6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261"/>
            <a:stretch/>
          </p:blipFill>
          <p:spPr>
            <a:xfrm>
              <a:off x="37106" y="224747"/>
              <a:ext cx="1108348" cy="865373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1136576" y="188640"/>
              <a:ext cx="1790875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4D6285"/>
                  </a:solidFill>
                </a:rPr>
                <a:t>И</a:t>
              </a:r>
              <a:r>
                <a:rPr lang="ru-RU" dirty="0" smtClean="0">
                  <a:solidFill>
                    <a:srgbClr val="4D6285"/>
                  </a:solidFill>
                </a:rPr>
                <a:t>нжиниринг</a:t>
              </a:r>
            </a:p>
            <a:p>
              <a:r>
                <a:rPr lang="ru-RU" b="1" dirty="0" smtClean="0">
                  <a:solidFill>
                    <a:srgbClr val="4D6285"/>
                  </a:solidFill>
                </a:rPr>
                <a:t>С</a:t>
              </a:r>
              <a:r>
                <a:rPr lang="ru-RU" dirty="0" smtClean="0">
                  <a:solidFill>
                    <a:srgbClr val="4D6285"/>
                  </a:solidFill>
                </a:rPr>
                <a:t>троительство</a:t>
              </a:r>
            </a:p>
            <a:p>
              <a:r>
                <a:rPr lang="ru-RU" b="1" dirty="0" smtClean="0">
                  <a:solidFill>
                    <a:srgbClr val="4D6285"/>
                  </a:solidFill>
                </a:rPr>
                <a:t>О</a:t>
              </a:r>
              <a:r>
                <a:rPr lang="ru-RU" dirty="0" smtClean="0">
                  <a:solidFill>
                    <a:srgbClr val="4D6285"/>
                  </a:solidFill>
                </a:rPr>
                <a:t>бслуживание</a:t>
              </a:r>
              <a:endParaRPr lang="ru-RU" dirty="0">
                <a:solidFill>
                  <a:srgbClr val="4D6285"/>
                </a:solidFill>
              </a:endParaRP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1241014" y="1124644"/>
            <a:ext cx="876942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000" dirty="0" smtClean="0">
                <a:solidFill>
                  <a:srgbClr val="396499"/>
                </a:solidFill>
                <a:effectLst>
                  <a:glow rad="101600">
                    <a:schemeClr val="accent4">
                      <a:lumMod val="20000"/>
                      <a:lumOff val="80000"/>
                      <a:alpha val="60000"/>
                    </a:schemeClr>
                  </a:glow>
                </a:effectLst>
              </a:rPr>
              <a:t>Филиалу </a:t>
            </a:r>
            <a:r>
              <a:rPr lang="ru-RU" sz="3000" dirty="0">
                <a:solidFill>
                  <a:srgbClr val="396499"/>
                </a:solidFill>
                <a:effectLst>
                  <a:glow rad="101600">
                    <a:schemeClr val="accent4">
                      <a:lumMod val="20000"/>
                      <a:lumOff val="80000"/>
                      <a:alpha val="60000"/>
                    </a:schemeClr>
                  </a:glow>
                </a:effectLst>
              </a:rPr>
              <a:t>ООО «</a:t>
            </a:r>
            <a:r>
              <a:rPr lang="ru-RU" sz="3000" dirty="0" smtClean="0">
                <a:solidFill>
                  <a:srgbClr val="396499"/>
                </a:solidFill>
                <a:effectLst>
                  <a:glow rad="101600">
                    <a:schemeClr val="accent4">
                      <a:lumMod val="20000"/>
                      <a:lumOff val="80000"/>
                      <a:alpha val="60000"/>
                    </a:schemeClr>
                  </a:glow>
                </a:effectLst>
              </a:rPr>
              <a:t>ИСО»</a:t>
            </a:r>
            <a:r>
              <a:rPr lang="en-US" sz="3000" dirty="0" smtClean="0">
                <a:solidFill>
                  <a:srgbClr val="396499"/>
                </a:solidFill>
                <a:effectLst>
                  <a:glow rad="101600">
                    <a:schemeClr val="accent4">
                      <a:lumMod val="20000"/>
                      <a:lumOff val="80000"/>
                      <a:alpha val="60000"/>
                    </a:schemeClr>
                  </a:glow>
                </a:effectLst>
              </a:rPr>
              <a:t> </a:t>
            </a:r>
            <a:r>
              <a:rPr lang="ru-RU" sz="3000" dirty="0" smtClean="0">
                <a:solidFill>
                  <a:srgbClr val="396499"/>
                </a:solidFill>
                <a:effectLst>
                  <a:glow rad="101600">
                    <a:schemeClr val="accent4">
                      <a:lumMod val="20000"/>
                      <a:lumOff val="80000"/>
                      <a:alpha val="60000"/>
                    </a:schemeClr>
                  </a:glow>
                </a:effectLst>
              </a:rPr>
              <a:t>в </a:t>
            </a:r>
            <a:r>
              <a:rPr lang="ru-RU" sz="3000" dirty="0">
                <a:solidFill>
                  <a:srgbClr val="396499"/>
                </a:solidFill>
                <a:effectLst>
                  <a:glow rad="101600">
                    <a:schemeClr val="accent4">
                      <a:lumMod val="20000"/>
                      <a:lumOff val="80000"/>
                      <a:alpha val="60000"/>
                    </a:schemeClr>
                  </a:glow>
                </a:effectLst>
              </a:rPr>
              <a:t>г. </a:t>
            </a:r>
            <a:r>
              <a:rPr lang="ru-RU" sz="3000" dirty="0" smtClean="0">
                <a:solidFill>
                  <a:srgbClr val="396499"/>
                </a:solidFill>
                <a:effectLst>
                  <a:glow rad="101600">
                    <a:schemeClr val="accent4">
                      <a:lumMod val="20000"/>
                      <a:lumOff val="80000"/>
                      <a:alpha val="60000"/>
                    </a:schemeClr>
                  </a:glow>
                </a:effectLst>
              </a:rPr>
              <a:t>Каменск-Уральский </a:t>
            </a:r>
            <a:endParaRPr lang="ru-RU" sz="3000" dirty="0">
              <a:solidFill>
                <a:srgbClr val="396499"/>
              </a:solidFill>
              <a:effectLst>
                <a:glow rad="101600">
                  <a:schemeClr val="accent4">
                    <a:lumMod val="20000"/>
                    <a:lumOff val="80000"/>
                    <a:alpha val="60000"/>
                  </a:schemeClr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68272" y="1647864"/>
            <a:ext cx="85021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НА ПОСТОЯННУЮ РАБОТУ ТРЕБУЮТСЯ: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62865" y="5068921"/>
            <a:ext cx="85021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err="1" smtClean="0"/>
              <a:t>Соц.пакет</a:t>
            </a:r>
            <a:r>
              <a:rPr lang="ru-RU" sz="2000" i="1" dirty="0" smtClean="0"/>
              <a:t>, дотация на питание,</a:t>
            </a:r>
            <a:r>
              <a:rPr lang="en-US" sz="2000" i="1" dirty="0" smtClean="0"/>
              <a:t> </a:t>
            </a:r>
            <a:endParaRPr lang="ru-RU" sz="2000" i="1" dirty="0" smtClean="0"/>
          </a:p>
          <a:p>
            <a:pPr algn="ctr"/>
            <a:r>
              <a:rPr lang="ru-RU" sz="2000" i="1" dirty="0" smtClean="0"/>
              <a:t>возможность повышения квалификации и карьерного роста,</a:t>
            </a:r>
            <a:r>
              <a:rPr lang="en-US" sz="2000" i="1" dirty="0" smtClean="0"/>
              <a:t> </a:t>
            </a:r>
            <a:endParaRPr lang="ru-RU" sz="2000" i="1" dirty="0" smtClean="0"/>
          </a:p>
          <a:p>
            <a:pPr algn="ctr"/>
            <a:r>
              <a:rPr lang="ru-RU" sz="2000" i="1" dirty="0" smtClean="0"/>
              <a:t>гарантии соблюдения трудового законодательства.</a:t>
            </a:r>
          </a:p>
        </p:txBody>
      </p:sp>
      <p:sp>
        <p:nvSpPr>
          <p:cNvPr id="21" name="Прямоугольник 20"/>
          <p:cNvSpPr/>
          <p:nvPr/>
        </p:nvSpPr>
        <p:spPr>
          <a:xfrm rot="5400000">
            <a:off x="5135207" y="2071178"/>
            <a:ext cx="773416" cy="8800228"/>
          </a:xfrm>
          <a:prstGeom prst="rect">
            <a:avLst/>
          </a:prstGeom>
          <a:solidFill>
            <a:srgbClr val="4D6285"/>
          </a:solidFill>
          <a:ln>
            <a:solidFill>
              <a:srgbClr val="4D62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1005836" y="5994237"/>
            <a:ext cx="8414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</a:rPr>
              <a:t>у</a:t>
            </a:r>
            <a:r>
              <a:rPr lang="ru-RU" sz="2800" b="1" dirty="0" smtClean="0">
                <a:solidFill>
                  <a:schemeClr val="bg1"/>
                </a:solidFill>
              </a:rPr>
              <a:t>л. Заводская, 4, </a:t>
            </a:r>
            <a:r>
              <a:rPr lang="ru-RU" sz="2800" b="1" dirty="0" err="1" smtClean="0">
                <a:solidFill>
                  <a:schemeClr val="bg1"/>
                </a:solidFill>
              </a:rPr>
              <a:t>каб</a:t>
            </a:r>
            <a:r>
              <a:rPr lang="ru-RU" sz="2800" b="1" dirty="0" smtClean="0">
                <a:solidFill>
                  <a:schemeClr val="bg1"/>
                </a:solidFill>
              </a:rPr>
              <a:t>. 1</a:t>
            </a:r>
            <a:r>
              <a:rPr lang="en-US" sz="2800" b="1" dirty="0" smtClean="0">
                <a:solidFill>
                  <a:schemeClr val="bg1"/>
                </a:solidFill>
              </a:rPr>
              <a:t>15</a:t>
            </a:r>
            <a:endParaRPr lang="ru-RU" sz="28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тел. (3439) 39-40-41, 39-</a:t>
            </a:r>
            <a:r>
              <a:rPr lang="en-US" sz="2800" b="1" dirty="0" smtClean="0">
                <a:solidFill>
                  <a:schemeClr val="bg1"/>
                </a:solidFill>
              </a:rPr>
              <a:t>4</a:t>
            </a:r>
            <a:r>
              <a:rPr lang="ru-RU" sz="2800" b="1" smtClean="0">
                <a:solidFill>
                  <a:schemeClr val="bg1"/>
                </a:solidFill>
              </a:rPr>
              <a:t>5-04</a:t>
            </a:r>
            <a:r>
              <a:rPr lang="ru-RU" sz="2800" b="1" smtClean="0">
                <a:solidFill>
                  <a:schemeClr val="bg1"/>
                </a:solidFill>
              </a:rPr>
              <a:t>, 8(912)270-37-48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68272" y="2230635"/>
            <a:ext cx="836524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FF0000"/>
              </a:buClr>
              <a:buFont typeface="Wingdings" panose="05000000000000000000" pitchFamily="2" charset="2"/>
              <a:buChar char="Ø"/>
              <a:tabLst>
                <a:tab pos="358775" algn="l"/>
                <a:tab pos="444500" algn="l"/>
              </a:tabLst>
            </a:pPr>
            <a:r>
              <a:rPr lang="ru-RU" sz="2600" b="1" dirty="0">
                <a:latin typeface="Arial" panose="020B0604020202020204" pitchFamily="34" charset="0"/>
                <a:cs typeface="Arial" panose="020B0604020202020204" pitchFamily="34" charset="0"/>
              </a:rPr>
              <a:t>Слесарь-ремонтник ГПМ и </a:t>
            </a:r>
            <a:r>
              <a:rPr lang="ru-RU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пневмотехники</a:t>
            </a:r>
            <a:endParaRPr lang="ru-RU" sz="2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rgbClr val="FF0000"/>
              </a:buClr>
              <a:buFont typeface="Wingdings" panose="05000000000000000000" pitchFamily="2" charset="2"/>
              <a:buChar char="Ø"/>
              <a:tabLst>
                <a:tab pos="358775" algn="l"/>
                <a:tab pos="444500" algn="l"/>
              </a:tabLst>
            </a:pPr>
            <a:r>
              <a:rPr lang="ru-RU" sz="2600" b="1" dirty="0">
                <a:latin typeface="Arial" panose="020B0604020202020204" pitchFamily="34" charset="0"/>
                <a:cs typeface="Arial" panose="020B0604020202020204" pitchFamily="34" charset="0"/>
              </a:rPr>
              <a:t>Электромонтер по </a:t>
            </a:r>
            <a:r>
              <a:rPr lang="ru-RU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ремонту</a:t>
            </a:r>
            <a:r>
              <a:rPr lang="ru-RU" sz="2600" b="1" dirty="0">
                <a:latin typeface="Arial" panose="020B0604020202020204" pitchFamily="34" charset="0"/>
                <a:cs typeface="Arial" panose="020B0604020202020204" pitchFamily="34" charset="0"/>
              </a:rPr>
              <a:t> ГПМ и </a:t>
            </a:r>
            <a:r>
              <a:rPr lang="ru-RU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пневмотехники</a:t>
            </a:r>
            <a:endParaRPr lang="en-US" sz="2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rgbClr val="FF0000"/>
              </a:buClr>
              <a:buFont typeface="Wingdings" panose="05000000000000000000" pitchFamily="2" charset="2"/>
              <a:buChar char="Ø"/>
              <a:tabLst>
                <a:tab pos="358775" algn="l"/>
                <a:tab pos="444500" algn="l"/>
              </a:tabLst>
            </a:pPr>
            <a:r>
              <a:rPr lang="ru-RU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Слесарь-ремонтник</a:t>
            </a:r>
          </a:p>
          <a:p>
            <a:pPr marL="457200" indent="-457200">
              <a:buClr>
                <a:srgbClr val="FF0000"/>
              </a:buClr>
              <a:buFont typeface="Wingdings" panose="05000000000000000000" pitchFamily="2" charset="2"/>
              <a:buChar char="Ø"/>
              <a:tabLst>
                <a:tab pos="358775" algn="l"/>
                <a:tab pos="444500" algn="l"/>
              </a:tabLst>
            </a:pPr>
            <a:r>
              <a:rPr lang="ru-RU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Электромонтер по ремонту и </a:t>
            </a:r>
          </a:p>
          <a:p>
            <a:pPr>
              <a:buClr>
                <a:srgbClr val="FF0000"/>
              </a:buClr>
              <a:tabLst>
                <a:tab pos="358775" algn="l"/>
                <a:tab pos="444500" algn="l"/>
              </a:tabLst>
            </a:pPr>
            <a:r>
              <a:rPr lang="ru-RU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обслуживанию электрооборудования</a:t>
            </a:r>
          </a:p>
          <a:p>
            <a:pPr marL="457200" indent="-457200">
              <a:buClr>
                <a:srgbClr val="FF0000"/>
              </a:buClr>
              <a:buFont typeface="Wingdings" panose="05000000000000000000" pitchFamily="2" charset="2"/>
              <a:buChar char="Ø"/>
              <a:tabLst>
                <a:tab pos="358775" algn="l"/>
                <a:tab pos="444500" algn="l"/>
              </a:tabLst>
            </a:pPr>
            <a:r>
              <a:rPr lang="ru-RU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Электрогазосварщик</a:t>
            </a:r>
            <a:endParaRPr lang="ru-RU" sz="2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23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216044</TotalTime>
  <Words>76</Words>
  <Application>Microsoft Office PowerPoint</Application>
  <PresentationFormat>Лист A4 (210x297 мм)</PresentationFormat>
  <Paragraphs>16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ОАО "Русский алюминий"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MS Windows XP Pro</dc:creator>
  <cp:lastModifiedBy>Ovsyannikova Olga</cp:lastModifiedBy>
  <cp:revision>2643</cp:revision>
  <cp:lastPrinted>2019-04-11T11:27:17Z</cp:lastPrinted>
  <dcterms:created xsi:type="dcterms:W3CDTF">2008-05-29T05:56:30Z</dcterms:created>
  <dcterms:modified xsi:type="dcterms:W3CDTF">2021-06-25T10:36:19Z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DF_LAST_URL">
    <vt:lpwstr>C:\Documents and Settings\KupinAR\Рабочий стол\дд.odp</vt:lpwstr>
  </property>
  <property fmtid="{D5CDD505-2E9C-101B-9397-08002B2CF9AE}" pid="3" name="_AdHocReviewCycleID">
    <vt:i4>844233292</vt:i4>
  </property>
  <property fmtid="{D5CDD505-2E9C-101B-9397-08002B2CF9AE}" pid="4" name="_NewReviewCycle">
    <vt:lpwstr/>
  </property>
  <property fmtid="{D5CDD505-2E9C-101B-9397-08002B2CF9AE}" pid="5" name="_EmailSubject">
    <vt:lpwstr/>
  </property>
  <property fmtid="{D5CDD505-2E9C-101B-9397-08002B2CF9AE}" pid="6" name="_AuthorEmail">
    <vt:lpwstr>Olga.Ovsyannikova@iso-serv.com</vt:lpwstr>
  </property>
  <property fmtid="{D5CDD505-2E9C-101B-9397-08002B2CF9AE}" pid="7" name="_AuthorEmailDisplayName">
    <vt:lpwstr>Ovsyannikova Olga</vt:lpwstr>
  </property>
  <property fmtid="{D5CDD505-2E9C-101B-9397-08002B2CF9AE}" pid="8" name="_PreviousAdHocReviewCycleID">
    <vt:i4>1157070831</vt:i4>
  </property>
</Properties>
</file>